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4807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4838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753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299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6497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2880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7361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53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4864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089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1308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94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979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984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3538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764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4078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5452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592106"/>
              </a:clrFrom>
              <a:clrTo>
                <a:srgbClr val="59210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3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34691"/>
            <a:ext cx="4779818" cy="292330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5928" y="147093"/>
            <a:ext cx="4849086" cy="3649335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944602" y="1971760"/>
            <a:ext cx="4876800" cy="203418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>
                <a:solidFill>
                  <a:srgbClr val="FFC000"/>
                </a:solidFill>
              </a:rPr>
              <a:t>印尼亚齐海啸贫穷道亲</a:t>
            </a:r>
            <a:br>
              <a:rPr lang="zh-CN" altLang="en-US" dirty="0" smtClean="0">
                <a:solidFill>
                  <a:srgbClr val="FFC000"/>
                </a:solidFill>
              </a:rPr>
            </a:br>
            <a:r>
              <a:rPr lang="zh-CN" altLang="en-US" dirty="0" smtClean="0">
                <a:solidFill>
                  <a:srgbClr val="FFC000"/>
                </a:solidFill>
              </a:rPr>
              <a:t>买车发心救家人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  </a:t>
            </a:r>
            <a:endParaRPr lang="zh-TW" altLang="en-US" dirty="0">
              <a:ea typeface="超研澤中隸" panose="02010609010101010101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9050" y="4637682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马点传师慈悲</a:t>
            </a:r>
            <a:endParaRPr lang="zh-TW" altLang="en-US" sz="3200" dirty="0">
              <a:ea typeface="超研澤中隸" panose="02010609010101010101" pitchFamily="49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64" y="346364"/>
            <a:ext cx="1249911" cy="12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85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FFC000"/>
                </a:solidFill>
              </a:rPr>
              <a:t>印尼亚齐海啸贫穷道亲</a:t>
            </a:r>
            <a:br>
              <a:rPr lang="zh-CN" altLang="en-US" dirty="0" smtClean="0">
                <a:solidFill>
                  <a:srgbClr val="FFC000"/>
                </a:solidFill>
              </a:rPr>
            </a:br>
            <a:r>
              <a:rPr lang="zh-CN" altLang="en-US" dirty="0" smtClean="0">
                <a:solidFill>
                  <a:srgbClr val="FFC000"/>
                </a:solidFill>
              </a:rPr>
              <a:t>买车发心救家人 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98166" y="2204413"/>
            <a:ext cx="94607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一个穷人家发心之后，每一次点传师来，都是坐小三轮车，没有车子可以坐，他竟然贷款买车来载点传师和道亲，就做这件事，很穷的人，不是很富有的，穷人发大心，买了车之后，</a:t>
            </a:r>
            <a:endParaRPr lang="zh-TW" altLang="en-US" sz="44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7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FFC000"/>
                </a:solidFill>
              </a:rPr>
              <a:t>印尼亚齐海啸贫穷道亲</a:t>
            </a:r>
            <a:br>
              <a:rPr lang="zh-CN" altLang="en-US" dirty="0" smtClean="0">
                <a:solidFill>
                  <a:srgbClr val="FFC000"/>
                </a:solidFill>
              </a:rPr>
            </a:br>
            <a:r>
              <a:rPr lang="zh-CN" altLang="en-US" dirty="0" smtClean="0">
                <a:solidFill>
                  <a:srgbClr val="FFC000"/>
                </a:solidFill>
              </a:rPr>
              <a:t>买车发心救家人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9765" y="2516140"/>
            <a:ext cx="10131425" cy="3649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3200" dirty="0" smtClean="0"/>
              <a:t>今天买车，早上八点多，耳朵响起，观音菩萨说：“赶快走，赶快走</a:t>
            </a:r>
            <a:r>
              <a:rPr lang="en-US" altLang="zh-TW" sz="3200" dirty="0" smtClean="0"/>
              <a:t>!</a:t>
            </a:r>
            <a:r>
              <a:rPr lang="zh-CN" altLang="en-US" sz="3200" dirty="0" smtClean="0"/>
              <a:t>海啸要来，灾难已到</a:t>
            </a:r>
            <a:r>
              <a:rPr lang="en-US" altLang="zh-TW" sz="3200" dirty="0" smtClean="0"/>
              <a:t>!</a:t>
            </a:r>
            <a:r>
              <a:rPr lang="zh-CN" altLang="en-US" sz="3200" dirty="0" smtClean="0"/>
              <a:t>海啸要来，灾难已到</a:t>
            </a:r>
            <a:r>
              <a:rPr lang="en-US" altLang="zh-TW" sz="3200" dirty="0" smtClean="0"/>
              <a:t>!</a:t>
            </a:r>
            <a:r>
              <a:rPr lang="zh-CN" altLang="en-US" sz="3200" dirty="0" smtClean="0"/>
              <a:t>不能往山上走”，他就是相信这个声音，灾难已到，海啸已来，赶快开车往山上走，他相信，半夜他相信，一般人说，那什么声音，他相信，他跟妈妈说，太太、孩子讲没有一个人愿意上车，神经病，太阳高照有什么海啸不海啸</a:t>
            </a:r>
            <a:r>
              <a:rPr lang="en-US" altLang="zh-TW" sz="3200" dirty="0" smtClean="0"/>
              <a:t>?</a:t>
            </a:r>
            <a:r>
              <a:rPr lang="zh-CN" altLang="en-US" sz="3200" dirty="0" smtClean="0"/>
              <a:t>不相信就是不相信，九点零五分是海啸，八点零五分又是那个声音，“再不走就来不及了，赶快把家人都带走吧</a:t>
            </a:r>
            <a:r>
              <a:rPr lang="en-US" altLang="zh-TW" sz="3200" dirty="0" smtClean="0"/>
              <a:t>! </a:t>
            </a:r>
            <a:r>
              <a:rPr lang="zh-TW" altLang="en-US" sz="3200" dirty="0" smtClean="0"/>
              <a:t>”</a:t>
            </a:r>
            <a:endParaRPr lang="zh-TW" altLang="en-US" sz="32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99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FFC000"/>
                </a:solidFill>
              </a:rPr>
              <a:t>印尼亚齐海啸贫穷道亲</a:t>
            </a:r>
            <a:br>
              <a:rPr lang="zh-CN" altLang="en-US" dirty="0" smtClean="0">
                <a:solidFill>
                  <a:srgbClr val="FFC000"/>
                </a:solidFill>
              </a:rPr>
            </a:br>
            <a:r>
              <a:rPr lang="zh-CN" altLang="en-US" dirty="0" smtClean="0">
                <a:solidFill>
                  <a:srgbClr val="FFC000"/>
                </a:solidFill>
              </a:rPr>
              <a:t>买车发心救家人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第二次声音，他相信，把爸爸妈妈硬拖上车，孩子一抱上车太太就跟进来，开车就往山上走，到了最高山顶的时候，就看到整个海啸淹没，整个亚齐，他就在最高高顶，一个发心，只是修办中的人，买一部车，竟然全家躲过这么大的劫难。</a:t>
            </a:r>
            <a:endParaRPr lang="zh-TW" altLang="en-US" sz="36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53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FFC000"/>
                </a:solidFill>
              </a:rPr>
              <a:t>印尼亚齐海啸贫穷道亲</a:t>
            </a:r>
            <a:br>
              <a:rPr lang="zh-CN" altLang="en-US" dirty="0" smtClean="0">
                <a:solidFill>
                  <a:srgbClr val="FFC000"/>
                </a:solidFill>
              </a:rPr>
            </a:br>
            <a:r>
              <a:rPr lang="zh-CN" altLang="en-US" dirty="0" smtClean="0">
                <a:solidFill>
                  <a:srgbClr val="FFC000"/>
                </a:solidFill>
              </a:rPr>
              <a:t>买车发心救家人 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3600" dirty="0" smtClean="0"/>
              <a:t>所以，从他的故事告诉很多的人，不在乎钱多，在乎真正那份心对道场奉献和付出，所以，开会回去偶尔听一听，好好发心，人家会感谢你一辈子，你知道吗</a:t>
            </a:r>
            <a:r>
              <a:rPr lang="en-US" altLang="zh-TW" sz="3600" dirty="0" smtClean="0"/>
              <a:t>?</a:t>
            </a:r>
            <a:r>
              <a:rPr lang="zh-CN" altLang="en-US" sz="3600" dirty="0" smtClean="0"/>
              <a:t>就是立这个愿，躲劫避难，多少人就是躲劫避难，立了愿，躲劫避难多少人，亚齐那一次大海啸，只走了三十几万人，只有一位道亲离开，其他人没有离开，虽然财产都不见，必竟生命保留，</a:t>
            </a:r>
            <a:endParaRPr lang="zh-TW" altLang="en-US" sz="36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1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FFC000"/>
                </a:solidFill>
              </a:rPr>
              <a:t>印尼亚齐海啸贫穷道亲</a:t>
            </a:r>
            <a:br>
              <a:rPr lang="zh-CN" altLang="en-US" dirty="0" smtClean="0">
                <a:solidFill>
                  <a:srgbClr val="FFC000"/>
                </a:solidFill>
              </a:rPr>
            </a:br>
            <a:r>
              <a:rPr lang="zh-CN" altLang="en-US" dirty="0" smtClean="0">
                <a:solidFill>
                  <a:srgbClr val="FFC000"/>
                </a:solidFill>
              </a:rPr>
              <a:t>买车发心救家人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3600" dirty="0" smtClean="0"/>
              <a:t>只走一个，那个是谁</a:t>
            </a:r>
            <a:r>
              <a:rPr lang="en-US" altLang="zh-CN" sz="3600" dirty="0" smtClean="0"/>
              <a:t>?</a:t>
            </a:r>
            <a:r>
              <a:rPr lang="zh-CN" altLang="en-US" sz="3600" dirty="0" smtClean="0"/>
              <a:t>活佛老师在现场，要大家重发心愿，就他没有发，他只是哭而已，隔天海啸就是他被冲走了，你怎么讲呢</a:t>
            </a:r>
            <a:r>
              <a:rPr lang="en-US" altLang="zh-CN" sz="3600" dirty="0" smtClean="0"/>
              <a:t>?</a:t>
            </a:r>
            <a:r>
              <a:rPr lang="zh-CN" altLang="en-US" sz="3600" dirty="0" smtClean="0"/>
              <a:t>三十几万人，再霎那中没生命，道亲就走了一个道亲，就那一个当场没有讲，只会哭，态度不好的一位道亲，就一个人走，虽然财产不在，但是必定生命留着，因为生命再怎么都可以重新开始，海啸过后的亚齐，我们的道场更大，</a:t>
            </a:r>
            <a:endParaRPr lang="zh-TW" altLang="en-US" sz="40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77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FFC000"/>
                </a:solidFill>
              </a:rPr>
              <a:t>印尼亚齐海啸贫穷道亲</a:t>
            </a:r>
            <a:br>
              <a:rPr lang="zh-CN" altLang="en-US" dirty="0" smtClean="0">
                <a:solidFill>
                  <a:srgbClr val="FFC000"/>
                </a:solidFill>
              </a:rPr>
            </a:br>
            <a:r>
              <a:rPr lang="zh-CN" altLang="en-US" dirty="0" smtClean="0">
                <a:solidFill>
                  <a:srgbClr val="FFC000"/>
                </a:solidFill>
              </a:rPr>
              <a:t>买车发心救家人 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3200" dirty="0" smtClean="0"/>
              <a:t>大家再穷是穷自己，富是富道场，大家修是修自己，办是救众生的观念特别强烈，他们是在死劫中走过来的，有一个家庭的小孩，他就这次讲心得，八岁小孩，出来讲心得，在海啸的前几天，就看到大伯公，就是台湾的土地公，一家一户都在勾名字，他问爸爸妈妈，怎么有人在勾名字，勾</a:t>
            </a:r>
            <a:r>
              <a:rPr lang="en-US" altLang="zh-TW" sz="3200" dirty="0" smtClean="0"/>
              <a:t>?</a:t>
            </a:r>
            <a:r>
              <a:rPr lang="zh-TW" altLang="en-US" sz="3200" dirty="0" smtClean="0"/>
              <a:t></a:t>
            </a:r>
            <a:r>
              <a:rPr lang="en-US" altLang="zh-TW" sz="3200" dirty="0" smtClean="0"/>
              <a:t>?(</a:t>
            </a:r>
            <a:r>
              <a:rPr lang="zh-CN" altLang="en-US" sz="3200" dirty="0" smtClean="0"/>
              <a:t>小孩子不要乱讲</a:t>
            </a:r>
            <a:r>
              <a:rPr lang="en-US" altLang="zh-TW" sz="3200" dirty="0" smtClean="0"/>
              <a:t>)</a:t>
            </a:r>
            <a:r>
              <a:rPr lang="zh-CN" altLang="en-US" sz="3200" dirty="0" smtClean="0"/>
              <a:t>，被勾就是不在的人，小孩子现身说法来讲，好多事情在这些苦难中的乡下，竟然出了这么大不可思议的事情，</a:t>
            </a:r>
          </a:p>
          <a:p>
            <a:pPr marL="0" indent="0">
              <a:buNone/>
            </a:pPr>
            <a:endParaRPr lang="en-US" altLang="zh-TW" sz="3600" dirty="0" smtClean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51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FFC000"/>
                </a:solidFill>
              </a:rPr>
              <a:t>印尼亚齐海啸贫穷道亲</a:t>
            </a:r>
            <a:br>
              <a:rPr lang="zh-CN" altLang="en-US" dirty="0" smtClean="0">
                <a:solidFill>
                  <a:srgbClr val="FFC000"/>
                </a:solidFill>
              </a:rPr>
            </a:br>
            <a:r>
              <a:rPr lang="zh-CN" altLang="en-US" dirty="0" smtClean="0">
                <a:solidFill>
                  <a:srgbClr val="FFC000"/>
                </a:solidFill>
              </a:rPr>
              <a:t>买车发心救家人 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台湾就是你们都不相信这些，太平安的修道了，太安逸的环境了，一点点道务给你们，一点点要求，就好像是很大难度的感觉了，我们一起为众生来努力，来为自己给自己福慧，学界好好加油</a:t>
            </a:r>
            <a:r>
              <a:rPr lang="en-US" altLang="zh-TW" sz="3200" smtClean="0"/>
              <a:t>!</a:t>
            </a:r>
            <a:endParaRPr lang="zh-TW" altLang="en-US" sz="32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117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天體</Template>
  <TotalTime>148</TotalTime>
  <Words>918</Words>
  <Application>Microsoft Office PowerPoint</Application>
  <PresentationFormat>自訂</PresentationFormat>
  <Paragraphs>16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天體</vt:lpstr>
      <vt:lpstr>印尼亚齐海啸贫穷道亲 买车发心救家人                                                       </vt:lpstr>
      <vt:lpstr>印尼亚齐海啸贫穷道亲 买车发心救家人 </vt:lpstr>
      <vt:lpstr>印尼亚齐海啸贫穷道亲 买车发心救家人</vt:lpstr>
      <vt:lpstr>印尼亚齐海啸贫穷道亲 买车发心救家人</vt:lpstr>
      <vt:lpstr>印尼亚齐海啸贫穷道亲 买车发心救家人 </vt:lpstr>
      <vt:lpstr>印尼亚齐海啸贫穷道亲 买车发心救家人</vt:lpstr>
      <vt:lpstr>印尼亚齐海啸贫穷道亲 买车发心救家人 </vt:lpstr>
      <vt:lpstr>印尼亚齐海啸贫穷道亲 买车发心救家人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印尼亞齊海嘯貧窮道親 買車發心救家人</dc:title>
  <dc:creator>user</dc:creator>
  <cp:lastModifiedBy>ta-wei yu</cp:lastModifiedBy>
  <cp:revision>16</cp:revision>
  <dcterms:created xsi:type="dcterms:W3CDTF">2019-10-15T00:56:27Z</dcterms:created>
  <dcterms:modified xsi:type="dcterms:W3CDTF">2019-10-21T04:17:29Z</dcterms:modified>
</cp:coreProperties>
</file>